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8D6"/>
    <a:srgbClr val="FFADAD"/>
    <a:srgbClr val="B7B7A4"/>
    <a:srgbClr val="DDBEA9"/>
    <a:srgbClr val="CB99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75" d="100"/>
          <a:sy n="75" d="100"/>
        </p:scale>
        <p:origin x="113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49C9F-23D6-4C10-AD6A-C7462F4AE9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94A7D6-76D8-4F21-B92E-24461CF544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3B9C4-9015-4156-922B-FD277D01E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1C486-A985-487B-A412-FEB73CDC0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C93B6-6620-4D67-9061-F05F361D8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478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CEEC6-D932-4995-9F1A-8CDC7A617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5584F1-0F76-4CAA-8542-23C379A62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23A17-D413-44E8-A91A-86DA29EE5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3C4BC-1F0E-49A7-A8A5-97E3B84E1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837C3-D7AE-4005-BC1D-D7ED36950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844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9BD984-1241-40BA-9A5D-6BF416E8A3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16E4B5-45E6-417A-B05E-DD2F26F9F1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9D8DB-633C-4806-AA73-E171D40C9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243DE-2E80-4D94-9824-53F37C029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A7281-268D-419E-8010-419DF8101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0707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900AD-3535-4AF3-A3F5-9E69049D8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AFDC4-50D3-4BD6-B216-36A38FFC4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648A8-0EF1-419C-B4A5-3C0CAD600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C19C7-A700-4BA4-8EB9-FF306EF81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CB97D-5AD1-43E7-BA85-710EDB4C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578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47431-5C85-4F02-8605-AE9D9B99D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D760EF-C5F7-433C-98C1-7DBBA107F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74257-75EF-4A1D-9939-D50C711AC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486F4-042D-432B-BFA2-B88819F6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24EBE-4CBA-4086-8BFE-AE0E3B3BC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4464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4EF18-4DD1-4A8A-8033-C99D9710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C7707-4C45-4C8D-88FB-725205AB04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B540B5-3AC7-40AF-B20F-62A5FD3BB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02B0A-AAAA-480E-8DE9-7A0974027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1184E-A96C-4E41-9C77-85C56B936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BC2EE-3EC3-4EDA-9400-99AE42C99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396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57D41-8637-47E4-850F-CAE3BECF1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126746-3A6B-4A59-B515-46E015C62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BFDA64-53AE-4554-96D3-6A5D382340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A0E61-9C98-4CF8-8336-1A90AE4E8C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75AC10-B2FA-43B0-B507-E709ABF6CB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877B44-5979-4A83-B00D-46C1EE200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D86FD7-57D1-424D-BA6A-CEE16099B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8D9ECB-B306-4C28-82AB-C2CFA9BE9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856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9AB39-94D3-475A-976F-460C31D7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F98B9A-F148-4B03-8DFB-84EAE6FD1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43FD2B-025F-4EA1-B2F3-C5FBFD999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2C02A6-38DF-4A8F-9D10-1A64B3079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5825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C6B6A7-06ED-4249-8319-7861779C0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98872D-0DAB-40F5-9244-75C373867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36E6E-A4DD-4DE1-86F2-5DC966A15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7450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4D784-6C1C-4A69-BD81-B92D5775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5FBCA-819D-499B-A91C-F60D80CD0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426C0-8028-4833-85D7-EFD46EDC29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E9034-FAEE-4046-91B8-AD603EB17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E9661-7FC7-41D8-A2F4-94D441B58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4C1579-002E-4557-A420-CD767979D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086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14457-A635-43B4-B4BF-7FBEEBAEF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ED3E1D-6E03-451C-9BD8-919A1193EC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7F8DC6-489C-4E17-AB82-997AED63EB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70F6E-8364-492D-950A-10812AB75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B6AAC8-539F-43B2-8ACD-C60B27515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CAC91E-43CE-4D3F-9DC6-261476606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8235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315870-21E8-49A1-9036-1ECE45AA4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0AF2-1B6A-40A7-B6AB-42FB06413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F8826-3FF9-42DA-83AE-C0449A3F67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1E164-CA3C-47E5-862C-89F49E0E7EA1}" type="datetimeFigureOut">
              <a:rPr lang="en-GB" smtClean="0"/>
              <a:t>15/09/2021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7EB52-0C80-44FD-8DC1-2378633D0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69C1E-1CAE-4FC8-8D9A-FB36FAFFED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DE582-D0B8-47CE-8C95-78A57E7EC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8841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inding-is-hard-copy (1)">
            <a:hlinkClick r:id="" action="ppaction://media"/>
            <a:extLst>
              <a:ext uri="{FF2B5EF4-FFF2-40B4-BE49-F238E27FC236}">
                <a16:creationId xmlns:a16="http://schemas.microsoft.com/office/drawing/2014/main" id="{D4399A7B-288A-4156-BBE7-E614D11BC0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85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9CFF9AD-DA96-463B-BC1C-F67721834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659" y="342900"/>
            <a:ext cx="2505175" cy="408134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47AB7CD-E53D-4AC2-B969-5B8144110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4067" y="183994"/>
            <a:ext cx="2388926" cy="408134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651F5B93-0079-4271-974B-DD12DBDAE8E6}"/>
              </a:ext>
            </a:extLst>
          </p:cNvPr>
          <p:cNvSpPr/>
          <p:nvPr/>
        </p:nvSpPr>
        <p:spPr>
          <a:xfrm>
            <a:off x="1" y="702842"/>
            <a:ext cx="12192000" cy="4454597"/>
          </a:xfrm>
          <a:prstGeom prst="rect">
            <a:avLst/>
          </a:prstGeom>
          <a:solidFill>
            <a:srgbClr val="FF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1A7B610-65EA-44C4-B307-78B5FD07741D}"/>
              </a:ext>
            </a:extLst>
          </p:cNvPr>
          <p:cNvSpPr/>
          <p:nvPr/>
        </p:nvSpPr>
        <p:spPr>
          <a:xfrm>
            <a:off x="-537210" y="342900"/>
            <a:ext cx="12192000" cy="6858000"/>
          </a:xfrm>
          <a:custGeom>
            <a:avLst/>
            <a:gdLst>
              <a:gd name="connsiteX0" fmla="*/ 9520238 w 12192000"/>
              <a:gd name="connsiteY0" fmla="*/ 733425 h 6858000"/>
              <a:gd name="connsiteX1" fmla="*/ 8172450 w 12192000"/>
              <a:gd name="connsiteY1" fmla="*/ 2081213 h 6858000"/>
              <a:gd name="connsiteX2" fmla="*/ 9520238 w 12192000"/>
              <a:gd name="connsiteY2" fmla="*/ 3429001 h 6858000"/>
              <a:gd name="connsiteX3" fmla="*/ 10868026 w 12192000"/>
              <a:gd name="connsiteY3" fmla="*/ 2081213 h 6858000"/>
              <a:gd name="connsiteX4" fmla="*/ 9520238 w 12192000"/>
              <a:gd name="connsiteY4" fmla="*/ 733425 h 6858000"/>
              <a:gd name="connsiteX5" fmla="*/ 4251009 w 12192000"/>
              <a:gd name="connsiteY5" fmla="*/ 733424 h 6858000"/>
              <a:gd name="connsiteX6" fmla="*/ 2903220 w 12192000"/>
              <a:gd name="connsiteY6" fmla="*/ 2081212 h 6858000"/>
              <a:gd name="connsiteX7" fmla="*/ 4251009 w 12192000"/>
              <a:gd name="connsiteY7" fmla="*/ 3429000 h 6858000"/>
              <a:gd name="connsiteX8" fmla="*/ 5598797 w 12192000"/>
              <a:gd name="connsiteY8" fmla="*/ 2081212 h 6858000"/>
              <a:gd name="connsiteX9" fmla="*/ 4251009 w 12192000"/>
              <a:gd name="connsiteY9" fmla="*/ 733424 h 6858000"/>
              <a:gd name="connsiteX10" fmla="*/ 0 w 12192000"/>
              <a:gd name="connsiteY10" fmla="*/ 0 h 6858000"/>
              <a:gd name="connsiteX11" fmla="*/ 12192000 w 12192000"/>
              <a:gd name="connsiteY11" fmla="*/ 0 h 6858000"/>
              <a:gd name="connsiteX12" fmla="*/ 12192000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9520238" y="733425"/>
                </a:moveTo>
                <a:cubicBezTo>
                  <a:pt x="8775875" y="733425"/>
                  <a:pt x="8172450" y="1336850"/>
                  <a:pt x="8172450" y="2081213"/>
                </a:cubicBezTo>
                <a:cubicBezTo>
                  <a:pt x="8172450" y="2825576"/>
                  <a:pt x="8775875" y="3429001"/>
                  <a:pt x="9520238" y="3429001"/>
                </a:cubicBezTo>
                <a:cubicBezTo>
                  <a:pt x="10264601" y="3429001"/>
                  <a:pt x="10868026" y="2825576"/>
                  <a:pt x="10868026" y="2081213"/>
                </a:cubicBezTo>
                <a:cubicBezTo>
                  <a:pt x="10868026" y="1336850"/>
                  <a:pt x="10264601" y="733425"/>
                  <a:pt x="9520238" y="733425"/>
                </a:cubicBezTo>
                <a:close/>
                <a:moveTo>
                  <a:pt x="4251009" y="733424"/>
                </a:moveTo>
                <a:cubicBezTo>
                  <a:pt x="3506645" y="733424"/>
                  <a:pt x="2903220" y="1336849"/>
                  <a:pt x="2903220" y="2081212"/>
                </a:cubicBezTo>
                <a:cubicBezTo>
                  <a:pt x="2903220" y="2825575"/>
                  <a:pt x="3506645" y="3429000"/>
                  <a:pt x="4251009" y="3429000"/>
                </a:cubicBezTo>
                <a:cubicBezTo>
                  <a:pt x="4995371" y="3429000"/>
                  <a:pt x="5598797" y="2825575"/>
                  <a:pt x="5598797" y="2081212"/>
                </a:cubicBezTo>
                <a:cubicBezTo>
                  <a:pt x="5598797" y="1336849"/>
                  <a:pt x="4995371" y="733424"/>
                  <a:pt x="4251009" y="73342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E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05B6045-CB14-4E0C-8859-35321491A2D1}"/>
              </a:ext>
            </a:extLst>
          </p:cNvPr>
          <p:cNvSpPr/>
          <p:nvPr/>
        </p:nvSpPr>
        <p:spPr>
          <a:xfrm>
            <a:off x="-811530" y="-3945255"/>
            <a:ext cx="13658850" cy="13658850"/>
          </a:xfrm>
          <a:custGeom>
            <a:avLst/>
            <a:gdLst>
              <a:gd name="connsiteX0" fmla="*/ 10145078 w 13658850"/>
              <a:gd name="connsiteY0" fmla="*/ 4598670 h 13658850"/>
              <a:gd name="connsiteX1" fmla="*/ 8420100 w 13658850"/>
              <a:gd name="connsiteY1" fmla="*/ 6323649 h 13658850"/>
              <a:gd name="connsiteX2" fmla="*/ 10145078 w 13658850"/>
              <a:gd name="connsiteY2" fmla="*/ 8048626 h 13658850"/>
              <a:gd name="connsiteX3" fmla="*/ 11870056 w 13658850"/>
              <a:gd name="connsiteY3" fmla="*/ 6323649 h 13658850"/>
              <a:gd name="connsiteX4" fmla="*/ 10145078 w 13658850"/>
              <a:gd name="connsiteY4" fmla="*/ 4598670 h 13658850"/>
              <a:gd name="connsiteX5" fmla="*/ 4875849 w 13658850"/>
              <a:gd name="connsiteY5" fmla="*/ 4598669 h 13658850"/>
              <a:gd name="connsiteX6" fmla="*/ 3150872 w 13658850"/>
              <a:gd name="connsiteY6" fmla="*/ 6323648 h 13658850"/>
              <a:gd name="connsiteX7" fmla="*/ 4875849 w 13658850"/>
              <a:gd name="connsiteY7" fmla="*/ 8048625 h 13658850"/>
              <a:gd name="connsiteX8" fmla="*/ 6600826 w 13658850"/>
              <a:gd name="connsiteY8" fmla="*/ 6323648 h 13658850"/>
              <a:gd name="connsiteX9" fmla="*/ 4875849 w 13658850"/>
              <a:gd name="connsiteY9" fmla="*/ 4598669 h 13658850"/>
              <a:gd name="connsiteX10" fmla="*/ 12649200 w 13658850"/>
              <a:gd name="connsiteY10" fmla="*/ 0 h 13658850"/>
              <a:gd name="connsiteX11" fmla="*/ 13152120 w 13658850"/>
              <a:gd name="connsiteY11" fmla="*/ 0 h 13658850"/>
              <a:gd name="connsiteX12" fmla="*/ 13152120 w 13658850"/>
              <a:gd name="connsiteY12" fmla="*/ 3716655 h 13658850"/>
              <a:gd name="connsiteX13" fmla="*/ 13658850 w 13658850"/>
              <a:gd name="connsiteY13" fmla="*/ 3716655 h 13658850"/>
              <a:gd name="connsiteX14" fmla="*/ 13658850 w 13658850"/>
              <a:gd name="connsiteY14" fmla="*/ 4219575 h 13658850"/>
              <a:gd name="connsiteX15" fmla="*/ 13152120 w 13658850"/>
              <a:gd name="connsiteY15" fmla="*/ 4219575 h 13658850"/>
              <a:gd name="connsiteX16" fmla="*/ 13152120 w 13658850"/>
              <a:gd name="connsiteY16" fmla="*/ 13658850 h 13658850"/>
              <a:gd name="connsiteX17" fmla="*/ 12649200 w 13658850"/>
              <a:gd name="connsiteY17" fmla="*/ 13658850 h 13658850"/>
              <a:gd name="connsiteX18" fmla="*/ 12649200 w 13658850"/>
              <a:gd name="connsiteY18" fmla="*/ 11077575 h 13658850"/>
              <a:gd name="connsiteX19" fmla="*/ 457200 w 13658850"/>
              <a:gd name="connsiteY19" fmla="*/ 11077575 h 13658850"/>
              <a:gd name="connsiteX20" fmla="*/ 457200 w 13658850"/>
              <a:gd name="connsiteY20" fmla="*/ 4219575 h 13658850"/>
              <a:gd name="connsiteX21" fmla="*/ 12649200 w 13658850"/>
              <a:gd name="connsiteY21" fmla="*/ 4219575 h 13658850"/>
              <a:gd name="connsiteX22" fmla="*/ 12649200 w 13658850"/>
              <a:gd name="connsiteY22" fmla="*/ 4219575 h 13658850"/>
              <a:gd name="connsiteX23" fmla="*/ 0 w 13658850"/>
              <a:gd name="connsiteY23" fmla="*/ 4219575 h 13658850"/>
              <a:gd name="connsiteX24" fmla="*/ 0 w 13658850"/>
              <a:gd name="connsiteY24" fmla="*/ 3716655 h 13658850"/>
              <a:gd name="connsiteX25" fmla="*/ 12649200 w 13658850"/>
              <a:gd name="connsiteY25" fmla="*/ 3716655 h 1365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3658850" h="13658850">
                <a:moveTo>
                  <a:pt x="10145078" y="4598670"/>
                </a:moveTo>
                <a:cubicBezTo>
                  <a:pt x="9192399" y="4598670"/>
                  <a:pt x="8420100" y="5370969"/>
                  <a:pt x="8420100" y="6323649"/>
                </a:cubicBezTo>
                <a:cubicBezTo>
                  <a:pt x="8420100" y="7276327"/>
                  <a:pt x="9192399" y="8048626"/>
                  <a:pt x="10145078" y="8048626"/>
                </a:cubicBezTo>
                <a:cubicBezTo>
                  <a:pt x="11097757" y="8048626"/>
                  <a:pt x="11870056" y="7276327"/>
                  <a:pt x="11870056" y="6323649"/>
                </a:cubicBezTo>
                <a:cubicBezTo>
                  <a:pt x="11870056" y="5370969"/>
                  <a:pt x="11097757" y="4598670"/>
                  <a:pt x="10145078" y="4598670"/>
                </a:cubicBezTo>
                <a:close/>
                <a:moveTo>
                  <a:pt x="4875849" y="4598669"/>
                </a:moveTo>
                <a:cubicBezTo>
                  <a:pt x="3923170" y="4598669"/>
                  <a:pt x="3150872" y="5370968"/>
                  <a:pt x="3150872" y="6323648"/>
                </a:cubicBezTo>
                <a:cubicBezTo>
                  <a:pt x="3150872" y="7276326"/>
                  <a:pt x="3923170" y="8048625"/>
                  <a:pt x="4875849" y="8048625"/>
                </a:cubicBezTo>
                <a:cubicBezTo>
                  <a:pt x="5828527" y="8048625"/>
                  <a:pt x="6600826" y="7276326"/>
                  <a:pt x="6600826" y="6323648"/>
                </a:cubicBezTo>
                <a:cubicBezTo>
                  <a:pt x="6600826" y="5370968"/>
                  <a:pt x="5828527" y="4598669"/>
                  <a:pt x="4875849" y="4598669"/>
                </a:cubicBezTo>
                <a:close/>
                <a:moveTo>
                  <a:pt x="12649200" y="0"/>
                </a:moveTo>
                <a:lnTo>
                  <a:pt x="13152120" y="0"/>
                </a:lnTo>
                <a:lnTo>
                  <a:pt x="13152120" y="3716655"/>
                </a:lnTo>
                <a:lnTo>
                  <a:pt x="13658850" y="3716655"/>
                </a:lnTo>
                <a:lnTo>
                  <a:pt x="13658850" y="4219575"/>
                </a:lnTo>
                <a:lnTo>
                  <a:pt x="13152120" y="4219575"/>
                </a:lnTo>
                <a:lnTo>
                  <a:pt x="13152120" y="13658850"/>
                </a:lnTo>
                <a:lnTo>
                  <a:pt x="12649200" y="13658850"/>
                </a:lnTo>
                <a:lnTo>
                  <a:pt x="12649200" y="11077575"/>
                </a:lnTo>
                <a:lnTo>
                  <a:pt x="457200" y="11077575"/>
                </a:lnTo>
                <a:lnTo>
                  <a:pt x="457200" y="4219575"/>
                </a:lnTo>
                <a:lnTo>
                  <a:pt x="12649200" y="4219575"/>
                </a:lnTo>
                <a:lnTo>
                  <a:pt x="12649200" y="4219575"/>
                </a:lnTo>
                <a:lnTo>
                  <a:pt x="0" y="4219575"/>
                </a:lnTo>
                <a:lnTo>
                  <a:pt x="0" y="3716655"/>
                </a:lnTo>
                <a:lnTo>
                  <a:pt x="12649200" y="3716655"/>
                </a:lnTo>
                <a:close/>
              </a:path>
            </a:pathLst>
          </a:custGeom>
          <a:solidFill>
            <a:srgbClr val="DDBE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24BCB9-1A83-4791-A6F0-591B41A3EBC0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custGeom>
            <a:avLst/>
            <a:gdLst>
              <a:gd name="connsiteX0" fmla="*/ 9833610 w 12192000"/>
              <a:gd name="connsiteY0" fmla="*/ 2 h 6858000"/>
              <a:gd name="connsiteX1" fmla="*/ 7551420 w 12192000"/>
              <a:gd name="connsiteY1" fmla="*/ 2282192 h 6858000"/>
              <a:gd name="connsiteX2" fmla="*/ 9833610 w 12192000"/>
              <a:gd name="connsiteY2" fmla="*/ 4564382 h 6858000"/>
              <a:gd name="connsiteX3" fmla="*/ 12115800 w 12192000"/>
              <a:gd name="connsiteY3" fmla="*/ 2282192 h 6858000"/>
              <a:gd name="connsiteX4" fmla="*/ 9833610 w 12192000"/>
              <a:gd name="connsiteY4" fmla="*/ 2 h 6858000"/>
              <a:gd name="connsiteX5" fmla="*/ 4564380 w 12192000"/>
              <a:gd name="connsiteY5" fmla="*/ 1 h 6858000"/>
              <a:gd name="connsiteX6" fmla="*/ 2282190 w 12192000"/>
              <a:gd name="connsiteY6" fmla="*/ 2282191 h 6858000"/>
              <a:gd name="connsiteX7" fmla="*/ 4564380 w 12192000"/>
              <a:gd name="connsiteY7" fmla="*/ 4564381 h 6858000"/>
              <a:gd name="connsiteX8" fmla="*/ 6846570 w 12192000"/>
              <a:gd name="connsiteY8" fmla="*/ 2282191 h 6858000"/>
              <a:gd name="connsiteX9" fmla="*/ 4564380 w 12192000"/>
              <a:gd name="connsiteY9" fmla="*/ 1 h 6858000"/>
              <a:gd name="connsiteX10" fmla="*/ 0 w 12192000"/>
              <a:gd name="connsiteY10" fmla="*/ 0 h 6858000"/>
              <a:gd name="connsiteX11" fmla="*/ 12192000 w 12192000"/>
              <a:gd name="connsiteY11" fmla="*/ 0 h 6858000"/>
              <a:gd name="connsiteX12" fmla="*/ 12192000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9833610" y="2"/>
                </a:moveTo>
                <a:cubicBezTo>
                  <a:pt x="8573191" y="2"/>
                  <a:pt x="7551420" y="1021773"/>
                  <a:pt x="7551420" y="2282192"/>
                </a:cubicBezTo>
                <a:cubicBezTo>
                  <a:pt x="7551420" y="3542611"/>
                  <a:pt x="8573191" y="4564382"/>
                  <a:pt x="9833610" y="4564382"/>
                </a:cubicBezTo>
                <a:cubicBezTo>
                  <a:pt x="11094029" y="4564382"/>
                  <a:pt x="12115800" y="3542611"/>
                  <a:pt x="12115800" y="2282192"/>
                </a:cubicBezTo>
                <a:cubicBezTo>
                  <a:pt x="12115800" y="1021773"/>
                  <a:pt x="11094029" y="2"/>
                  <a:pt x="9833610" y="2"/>
                </a:cubicBezTo>
                <a:close/>
                <a:moveTo>
                  <a:pt x="4564380" y="1"/>
                </a:moveTo>
                <a:cubicBezTo>
                  <a:pt x="3303961" y="1"/>
                  <a:pt x="2282190" y="1021772"/>
                  <a:pt x="2282190" y="2282191"/>
                </a:cubicBezTo>
                <a:cubicBezTo>
                  <a:pt x="2282190" y="3542610"/>
                  <a:pt x="3303961" y="4564381"/>
                  <a:pt x="4564380" y="4564381"/>
                </a:cubicBezTo>
                <a:cubicBezTo>
                  <a:pt x="5824800" y="4564381"/>
                  <a:pt x="6846570" y="3542610"/>
                  <a:pt x="6846570" y="2282191"/>
                </a:cubicBezTo>
                <a:cubicBezTo>
                  <a:pt x="6846570" y="1021772"/>
                  <a:pt x="5824800" y="1"/>
                  <a:pt x="4564380" y="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B99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ED16A3E-9304-42A0-9F97-9E0C77406520}"/>
              </a:ext>
            </a:extLst>
          </p:cNvPr>
          <p:cNvSpPr/>
          <p:nvPr/>
        </p:nvSpPr>
        <p:spPr>
          <a:xfrm>
            <a:off x="2599530" y="4915756"/>
            <a:ext cx="3964304" cy="1169167"/>
          </a:xfrm>
          <a:prstGeom prst="rect">
            <a:avLst/>
          </a:prstGeom>
          <a:solidFill>
            <a:srgbClr val="FF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EB9A006-9AB7-48D5-9C2D-64FCBAB6BDC1}"/>
              </a:ext>
            </a:extLst>
          </p:cNvPr>
          <p:cNvSpPr/>
          <p:nvPr/>
        </p:nvSpPr>
        <p:spPr>
          <a:xfrm>
            <a:off x="2751930" y="5068156"/>
            <a:ext cx="3964304" cy="1169167"/>
          </a:xfrm>
          <a:prstGeom prst="rect">
            <a:avLst/>
          </a:prstGeom>
          <a:noFill/>
          <a:ln>
            <a:solidFill>
              <a:srgbClr val="F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D08C863-BFC4-4C26-8CF5-0BFFF35C7527}"/>
              </a:ext>
            </a:extLst>
          </p:cNvPr>
          <p:cNvSpPr/>
          <p:nvPr/>
        </p:nvSpPr>
        <p:spPr>
          <a:xfrm>
            <a:off x="7808689" y="4915756"/>
            <a:ext cx="3964304" cy="1169167"/>
          </a:xfrm>
          <a:prstGeom prst="rect">
            <a:avLst/>
          </a:prstGeom>
          <a:solidFill>
            <a:srgbClr val="FF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9EFC32B-3E8C-4B87-9848-D620018AC34D}"/>
              </a:ext>
            </a:extLst>
          </p:cNvPr>
          <p:cNvSpPr/>
          <p:nvPr/>
        </p:nvSpPr>
        <p:spPr>
          <a:xfrm>
            <a:off x="7961089" y="5068156"/>
            <a:ext cx="3964304" cy="1169167"/>
          </a:xfrm>
          <a:prstGeom prst="rect">
            <a:avLst/>
          </a:prstGeom>
          <a:noFill/>
          <a:ln>
            <a:solidFill>
              <a:srgbClr val="F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7BF4250-941E-47CF-A30A-989837980AA9}"/>
              </a:ext>
            </a:extLst>
          </p:cNvPr>
          <p:cNvSpPr txBox="1"/>
          <p:nvPr/>
        </p:nvSpPr>
        <p:spPr>
          <a:xfrm>
            <a:off x="2930796" y="5157439"/>
            <a:ext cx="36065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  <a:latin typeface="UTM Avenida" panose="02040603050506020204" pitchFamily="18" charset="0"/>
              </a:rPr>
              <a:t>Đỗ</a:t>
            </a:r>
            <a:r>
              <a:rPr lang="en-US" sz="4400" dirty="0">
                <a:solidFill>
                  <a:schemeClr val="bg1"/>
                </a:solidFill>
                <a:latin typeface="UTM Avenida" panose="02040603050506020204" pitchFamily="18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UTM Avenida" panose="02040603050506020204" pitchFamily="18" charset="0"/>
              </a:rPr>
              <a:t>Thị</a:t>
            </a:r>
            <a:r>
              <a:rPr lang="en-US" sz="4400" dirty="0">
                <a:solidFill>
                  <a:schemeClr val="bg1"/>
                </a:solidFill>
                <a:latin typeface="UTM Avenida" panose="02040603050506020204" pitchFamily="18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UTM Avenida" panose="02040603050506020204" pitchFamily="18" charset="0"/>
              </a:rPr>
              <a:t>Ngọc</a:t>
            </a:r>
            <a:r>
              <a:rPr lang="en-US" sz="4400" dirty="0">
                <a:solidFill>
                  <a:schemeClr val="bg1"/>
                </a:solidFill>
                <a:latin typeface="UTM Avenida" panose="02040603050506020204" pitchFamily="18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UTM Avenida" panose="02040603050506020204" pitchFamily="18" charset="0"/>
              </a:rPr>
              <a:t>Thoan</a:t>
            </a:r>
            <a:endParaRPr lang="en-GB" sz="4400" dirty="0">
              <a:solidFill>
                <a:schemeClr val="bg1"/>
              </a:solidFill>
              <a:latin typeface="UTM Avenida" panose="020406030505060202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F5FBF9-F7FF-4E5B-ACFB-7ABD89707C79}"/>
              </a:ext>
            </a:extLst>
          </p:cNvPr>
          <p:cNvSpPr txBox="1"/>
          <p:nvPr/>
        </p:nvSpPr>
        <p:spPr>
          <a:xfrm>
            <a:off x="8033727" y="5157439"/>
            <a:ext cx="36065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  <a:latin typeface="UTM Avenida" panose="02040603050506020204" pitchFamily="18" charset="0"/>
              </a:rPr>
              <a:t>Đỗ</a:t>
            </a:r>
            <a:r>
              <a:rPr lang="en-US" sz="4400" dirty="0">
                <a:solidFill>
                  <a:schemeClr val="bg1"/>
                </a:solidFill>
                <a:latin typeface="UTM Avenida" panose="02040603050506020204" pitchFamily="18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UTM Avenida" panose="02040603050506020204" pitchFamily="18" charset="0"/>
              </a:rPr>
              <a:t>Thị</a:t>
            </a:r>
            <a:r>
              <a:rPr lang="en-US" sz="4400" dirty="0">
                <a:solidFill>
                  <a:schemeClr val="bg1"/>
                </a:solidFill>
                <a:latin typeface="UTM Avenida" panose="02040603050506020204" pitchFamily="18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UTM Avenida" panose="02040603050506020204" pitchFamily="18" charset="0"/>
              </a:rPr>
              <a:t>bích</a:t>
            </a:r>
            <a:r>
              <a:rPr lang="en-US" sz="4400" dirty="0">
                <a:solidFill>
                  <a:schemeClr val="bg1"/>
                </a:solidFill>
                <a:latin typeface="UTM Avenida" panose="02040603050506020204" pitchFamily="18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UTM Avenida" panose="02040603050506020204" pitchFamily="18" charset="0"/>
              </a:rPr>
              <a:t>ngọc</a:t>
            </a:r>
            <a:endParaRPr lang="en-GB" sz="4400" dirty="0">
              <a:solidFill>
                <a:schemeClr val="bg1"/>
              </a:solidFill>
              <a:latin typeface="UTM Avenida" panose="02040603050506020204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6CEADA3-9795-4625-A3F2-FC9084765AF9}"/>
              </a:ext>
            </a:extLst>
          </p:cNvPr>
          <p:cNvSpPr/>
          <p:nvPr/>
        </p:nvSpPr>
        <p:spPr>
          <a:xfrm rot="5400000">
            <a:off x="-680202" y="2373359"/>
            <a:ext cx="4220429" cy="1169167"/>
          </a:xfrm>
          <a:prstGeom prst="rect">
            <a:avLst/>
          </a:prstGeom>
          <a:solidFill>
            <a:srgbClr val="FF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6558017-E47D-4CAD-AC6A-EE30291C5904}"/>
              </a:ext>
            </a:extLst>
          </p:cNvPr>
          <p:cNvSpPr txBox="1"/>
          <p:nvPr/>
        </p:nvSpPr>
        <p:spPr>
          <a:xfrm>
            <a:off x="-717824" y="183994"/>
            <a:ext cx="36065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UTM Avenida" panose="02040603050506020204" pitchFamily="18" charset="0"/>
              </a:rPr>
              <a:t>T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UTM Avenida" panose="02040603050506020204" pitchFamily="18" charset="0"/>
              </a:rPr>
              <a:t>E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UTM Avenida" panose="02040603050506020204" pitchFamily="18" charset="0"/>
              </a:rPr>
              <a:t>A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UTM Avenida" panose="02040603050506020204" pitchFamily="18" charset="0"/>
              </a:rPr>
              <a:t>M</a:t>
            </a:r>
            <a:endParaRPr lang="en-GB" sz="7200" dirty="0">
              <a:solidFill>
                <a:schemeClr val="bg1"/>
              </a:solidFill>
              <a:latin typeface="UTM Avenida" panose="02040603050506020204" pitchFamily="18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D1C9292-CE78-4D6A-AB7D-DDD6D5029742}"/>
              </a:ext>
            </a:extLst>
          </p:cNvPr>
          <p:cNvSpPr/>
          <p:nvPr/>
        </p:nvSpPr>
        <p:spPr>
          <a:xfrm rot="5400000">
            <a:off x="-1275560" y="1955365"/>
            <a:ext cx="4336722" cy="1169167"/>
          </a:xfrm>
          <a:prstGeom prst="rect">
            <a:avLst/>
          </a:prstGeom>
          <a:noFill/>
          <a:ln>
            <a:solidFill>
              <a:srgbClr val="F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99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1.85185E-6 L 0.07539 -1.85185E-6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16667E-7 0 L 0.12435 0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1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repeatCount="4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repeatCount="4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9" grpId="0" animBg="1"/>
      <p:bldP spid="25" grpId="0" animBg="1"/>
      <p:bldP spid="39" grpId="0"/>
      <p:bldP spid="4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12</Words>
  <Application>Microsoft Office PowerPoint</Application>
  <PresentationFormat>Widescreen</PresentationFormat>
  <Paragraphs>6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UTM Avenida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Vu Thanh Trung</dc:creator>
  <cp:lastModifiedBy>Vu Thanh Trung</cp:lastModifiedBy>
  <cp:revision>1</cp:revision>
  <dcterms:created xsi:type="dcterms:W3CDTF">2021-09-15T14:31:39Z</dcterms:created>
  <dcterms:modified xsi:type="dcterms:W3CDTF">2021-09-15T15:22:11Z</dcterms:modified>
</cp:coreProperties>
</file>

<file path=docProps/thumbnail.jpeg>
</file>